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8" r:id="rId13"/>
    <p:sldId id="267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3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5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4233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6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2247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01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3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3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1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0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4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9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8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2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066E3-2B03-49BE-BEE3-7B8C01202B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969FB3-F1B5-444B-A48D-4FC816D8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1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6, Section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000" dirty="0" smtClean="0"/>
              <a:t>Solutions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7278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452" y="1395967"/>
            <a:ext cx="6662906" cy="5462033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the concentrated solution?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63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Concentration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Concentration is how much solute is present a certain amount of solvent or solution</a:t>
            </a:r>
          </a:p>
          <a:p>
            <a:r>
              <a:rPr lang="en-US" sz="3400" dirty="0" smtClean="0"/>
              <a:t>There are various ways in express concentration</a:t>
            </a:r>
          </a:p>
          <a:p>
            <a:r>
              <a:rPr lang="en-US" sz="3400" dirty="0" smtClean="0"/>
              <a:t>We learn about these in the next section!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443654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Ways to Change Concentration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Increase the amount of solute</a:t>
            </a:r>
          </a:p>
          <a:p>
            <a:r>
              <a:rPr lang="en-US" sz="3600" dirty="0" smtClean="0"/>
              <a:t>Decrease the amount of solvent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43974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Water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830" y="1575882"/>
            <a:ext cx="9649838" cy="4484936"/>
          </a:xfrm>
        </p:spPr>
        <p:txBody>
          <a:bodyPr>
            <a:noAutofit/>
          </a:bodyPr>
          <a:lstStyle/>
          <a:p>
            <a:r>
              <a:rPr lang="en-US" sz="3200" dirty="0" smtClean="0"/>
              <a:t>Water is known as the </a:t>
            </a:r>
            <a:r>
              <a:rPr lang="en-US" sz="3200" b="1" u="sng" dirty="0" smtClean="0"/>
              <a:t>universal solvent </a:t>
            </a:r>
            <a:r>
              <a:rPr lang="en-US" sz="3200" dirty="0" smtClean="0"/>
              <a:t>because more solutes dissolve in it than any other solvent.</a:t>
            </a:r>
          </a:p>
          <a:p>
            <a:pPr lvl="1"/>
            <a:r>
              <a:rPr lang="en-US" sz="3200" b="1" dirty="0" smtClean="0">
                <a:solidFill>
                  <a:srgbClr val="FF0000"/>
                </a:solidFill>
              </a:rPr>
              <a:t>This does not mean that everything dissolves in water!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Examples of things that dissolve in water: table salt, sugar, alcohol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Examples of things that do not dissolve in water: oil, chlorophyll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842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28" y="531779"/>
            <a:ext cx="9653440" cy="1320800"/>
          </a:xfrm>
        </p:spPr>
        <p:txBody>
          <a:bodyPr>
            <a:noAutofit/>
          </a:bodyPr>
          <a:lstStyle/>
          <a:p>
            <a:r>
              <a:rPr lang="en-US" sz="4800" dirty="0" smtClean="0"/>
              <a:t>How Water Dissolves its Solutes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The water molecules (also known as water particles) dissolve SALTS differently than SUGARS</a:t>
            </a:r>
          </a:p>
          <a:p>
            <a:r>
              <a:rPr lang="en-US" sz="3300" dirty="0" smtClean="0"/>
              <a:t>SALT: Water disassociates the cations (+) from the anions (-)</a:t>
            </a:r>
          </a:p>
          <a:p>
            <a:r>
              <a:rPr lang="en-US" sz="3300" dirty="0" smtClean="0"/>
              <a:t>SUGAR: Water pulls the sugar particles off of the big crystal sample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285107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12" y="340469"/>
            <a:ext cx="8813260" cy="624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484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SUGAR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93" y="1541294"/>
            <a:ext cx="71437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750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374" y="1552778"/>
            <a:ext cx="4982588" cy="498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742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What are Solutions?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Solutions are homogeneous mixtures</a:t>
            </a:r>
          </a:p>
          <a:p>
            <a:pPr lvl="1"/>
            <a:r>
              <a:rPr lang="en-US" sz="3000" dirty="0" smtClean="0"/>
              <a:t>This means that the components blend together evenly but do not chemically combine</a:t>
            </a:r>
          </a:p>
          <a:p>
            <a:pPr lvl="1"/>
            <a:r>
              <a:rPr lang="en-US" sz="3000" dirty="0" smtClean="0"/>
              <a:t>They DISSOLVE!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1555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Parts of a Solution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478343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Solutions have two parts:</a:t>
            </a:r>
          </a:p>
          <a:p>
            <a:pPr marL="457200" lvl="1" indent="0">
              <a:buNone/>
            </a:pPr>
            <a:r>
              <a:rPr lang="en-US" sz="2800" dirty="0" smtClean="0"/>
              <a:t>1) The </a:t>
            </a:r>
            <a:r>
              <a:rPr lang="en-US" sz="2800" b="1" u="sng" dirty="0" smtClean="0"/>
              <a:t>solute</a:t>
            </a:r>
            <a:r>
              <a:rPr lang="en-US" sz="2800" dirty="0" smtClean="0"/>
              <a:t>: In the mixture, this is present in lesser amount.  It will dissolve into the solvent.</a:t>
            </a:r>
          </a:p>
          <a:p>
            <a:pPr marL="457200" lvl="1" indent="0">
              <a:buNone/>
            </a:pPr>
            <a:r>
              <a:rPr lang="en-US" sz="2800" dirty="0" smtClean="0"/>
              <a:t>2) The </a:t>
            </a:r>
            <a:r>
              <a:rPr lang="en-US" sz="2800" b="1" u="sng" dirty="0" smtClean="0"/>
              <a:t>solvent</a:t>
            </a:r>
            <a:r>
              <a:rPr lang="en-US" sz="2800" b="1" dirty="0" smtClean="0"/>
              <a:t>: In the mixture, this is present in the greater quantity.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812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753" y="757136"/>
            <a:ext cx="5714595" cy="571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589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61" y="734270"/>
            <a:ext cx="8968903" cy="435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26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Solubility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Solubility is the ability of a solute to dissolve into a solvent</a:t>
            </a:r>
          </a:p>
          <a:p>
            <a:r>
              <a:rPr lang="en-US" sz="3600" dirty="0" smtClean="0"/>
              <a:t>Not all solutes can dissolve, thus:</a:t>
            </a:r>
          </a:p>
          <a:p>
            <a:pPr lvl="1"/>
            <a:r>
              <a:rPr lang="en-US" sz="3600" b="1" u="sng" dirty="0" smtClean="0"/>
              <a:t>Soluble</a:t>
            </a:r>
            <a:r>
              <a:rPr lang="en-US" sz="3600" dirty="0" smtClean="0"/>
              <a:t>: can be dissolved</a:t>
            </a:r>
          </a:p>
          <a:p>
            <a:pPr lvl="1"/>
            <a:r>
              <a:rPr lang="en-US" sz="3600" b="1" u="sng" dirty="0" smtClean="0"/>
              <a:t>Insoluble: </a:t>
            </a:r>
            <a:r>
              <a:rPr lang="en-US" sz="3600" dirty="0" smtClean="0"/>
              <a:t>cannot be dissolved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107087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962"/>
          <a:stretch/>
        </p:blipFill>
        <p:spPr>
          <a:xfrm>
            <a:off x="680936" y="792805"/>
            <a:ext cx="8123406" cy="469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50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Amount of Solute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400521" cy="388077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You can put a little or a lot solute in a solution</a:t>
            </a:r>
          </a:p>
          <a:p>
            <a:r>
              <a:rPr lang="en-US" sz="3600" b="1" u="sng" dirty="0" smtClean="0"/>
              <a:t>Concentrated Solutions</a:t>
            </a:r>
            <a:r>
              <a:rPr lang="en-US" sz="3600" dirty="0" smtClean="0"/>
              <a:t>: have a large mass of solute present in the solution</a:t>
            </a:r>
          </a:p>
          <a:p>
            <a:r>
              <a:rPr lang="en-US" sz="3600" b="1" u="sng" dirty="0" smtClean="0"/>
              <a:t>Dilute Solution</a:t>
            </a:r>
            <a:r>
              <a:rPr lang="en-US" sz="3600" dirty="0" smtClean="0"/>
              <a:t>: have a small mass of solute present in the solution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226236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075" y="758757"/>
            <a:ext cx="8171234" cy="466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922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304</Words>
  <Application>Microsoft Office PowerPoint</Application>
  <PresentationFormat>Widescreen</PresentationFormat>
  <Paragraphs>38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Unit 6, Section 1</vt:lpstr>
      <vt:lpstr>What are Solutions?</vt:lpstr>
      <vt:lpstr>Parts of a Solution</vt:lpstr>
      <vt:lpstr>PowerPoint Presentation</vt:lpstr>
      <vt:lpstr>PowerPoint Presentation</vt:lpstr>
      <vt:lpstr>Solubility</vt:lpstr>
      <vt:lpstr>PowerPoint Presentation</vt:lpstr>
      <vt:lpstr>Amount of Solute</vt:lpstr>
      <vt:lpstr>PowerPoint Presentation</vt:lpstr>
      <vt:lpstr>Which is the concentrated solution?</vt:lpstr>
      <vt:lpstr>Concentration</vt:lpstr>
      <vt:lpstr>Ways to Change Concentration</vt:lpstr>
      <vt:lpstr>Water</vt:lpstr>
      <vt:lpstr>How Water Dissolves its Solutes</vt:lpstr>
      <vt:lpstr>PowerPoint Presentation</vt:lpstr>
      <vt:lpstr>SUGAR</vt:lpstr>
      <vt:lpstr>SALT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</dc:title>
  <dc:creator>User</dc:creator>
  <cp:lastModifiedBy>User</cp:lastModifiedBy>
  <cp:revision>15</cp:revision>
  <dcterms:created xsi:type="dcterms:W3CDTF">2019-04-30T12:39:12Z</dcterms:created>
  <dcterms:modified xsi:type="dcterms:W3CDTF">2019-04-30T16:52:53Z</dcterms:modified>
</cp:coreProperties>
</file>